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Playfair Display" panose="00000500000000000000" pitchFamily="2" charset="-52"/>
      <p:regular r:id="rId33"/>
      <p:bold r:id="rId34"/>
      <p:italic r:id="rId35"/>
      <p:boldItalic r:id="rId36"/>
    </p:embeddedFont>
    <p:embeddedFont>
      <p:font typeface="Roboto" panose="02000000000000000000" pitchFamily="2" charset="0"/>
      <p:regular r:id="rId37"/>
    </p:embeddedFont>
    <p:embeddedFont>
      <p:font typeface="Rubik" panose="020B0604020202020204" charset="-79"/>
      <p:regular r:id="rId38"/>
      <p:bold r:id="rId39"/>
      <p:italic r:id="rId40"/>
      <p:boldItalic r:id="rId41"/>
    </p:embeddedFont>
    <p:embeddedFont>
      <p:font typeface="Rubik Light" panose="020B0604020202020204" charset="-79"/>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920677" y="875906"/>
            <a:ext cx="8178672" cy="183476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a:solidFill>
                  <a:srgbClr val="F1B828"/>
                </a:solidFill>
                <a:latin typeface="Playfair Display"/>
                <a:ea typeface="Playfair Display"/>
                <a:cs typeface="Playfair Display"/>
                <a:sym typeface="Playfair Display"/>
              </a:rPr>
              <a:t>Lorem </a:t>
            </a:r>
            <a:br>
              <a:rPr lang="en-GB" sz="6000" b="1" i="0" u="none" strike="noStrike" cap="none">
                <a:solidFill>
                  <a:srgbClr val="7D6378"/>
                </a:solidFill>
                <a:latin typeface="Playfair Display"/>
                <a:ea typeface="Playfair Display"/>
                <a:cs typeface="Playfair Display"/>
                <a:sym typeface="Playfair Display"/>
              </a:rPr>
            </a:br>
            <a:r>
              <a:rPr lang="en-GB" sz="7200" b="1" i="0" u="none" strike="noStrike" cap="none">
                <a:solidFill>
                  <a:srgbClr val="F1B828"/>
                </a:solidFill>
                <a:latin typeface="Playfair Display"/>
                <a:ea typeface="Playfair Display"/>
                <a:cs typeface="Playfair Display"/>
                <a:sym typeface="Playfair Display"/>
              </a:rPr>
              <a:t>Ipsum</a:t>
            </a:r>
            <a:endParaRPr sz="7200" b="1" i="0" u="none" strike="noStrike" cap="none">
              <a:solidFill>
                <a:srgbClr val="F1B828"/>
              </a:solidFill>
              <a:latin typeface="Playfair Display"/>
              <a:ea typeface="Playfair Display"/>
              <a:cs typeface="Playfair Display"/>
              <a:sym typeface="Playfair Display"/>
            </a:endParaRPr>
          </a:p>
        </p:txBody>
      </p:sp>
      <p:pic>
        <p:nvPicPr>
          <p:cNvPr id="93" name="Google Shape;93;p1"/>
          <p:cNvPicPr preferRelativeResize="0"/>
          <p:nvPr/>
        </p:nvPicPr>
        <p:blipFill rotWithShape="1">
          <a:blip r:embed="rId4">
            <a:alphaModFix/>
          </a:blip>
          <a:srcRect/>
          <a:stretch/>
        </p:blipFill>
        <p:spPr>
          <a:xfrm>
            <a:off x="-12998" y="3456384"/>
            <a:ext cx="9637390" cy="3429000"/>
          </a:xfrm>
          <a:prstGeom prst="rect">
            <a:avLst/>
          </a:prstGeom>
          <a:noFill/>
          <a:ln>
            <a:noFill/>
          </a:ln>
        </p:spPr>
      </p:pic>
      <p:sp>
        <p:nvSpPr>
          <p:cNvPr id="94" name="Google Shape;94;p1"/>
          <p:cNvSpPr txBox="1"/>
          <p:nvPr/>
        </p:nvSpPr>
        <p:spPr>
          <a:xfrm>
            <a:off x="1197555" y="4537388"/>
            <a:ext cx="1802101" cy="67914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Your name</a:t>
            </a:r>
            <a:endParaRPr sz="2000" b="0" i="0" u="none" strike="noStrike" cap="none">
              <a:solidFill>
                <a:srgbClr val="595959"/>
              </a:solidFill>
              <a:latin typeface="Rubik"/>
              <a:ea typeface="Rubik"/>
              <a:cs typeface="Rubik"/>
              <a:sym typeface="Rubik"/>
            </a:endParaRPr>
          </a:p>
        </p:txBody>
      </p:sp>
      <p:pic>
        <p:nvPicPr>
          <p:cNvPr id="95" name="Google Shape;95;p1" descr="C:\Users\gelya\OneDrive\Рабочий стол\A_web_partnership-02.png"/>
          <p:cNvPicPr preferRelativeResize="0"/>
          <p:nvPr/>
        </p:nvPicPr>
        <p:blipFill rotWithShape="1">
          <a:blip r:embed="rId5">
            <a:alphaModFix/>
          </a:blip>
          <a:srcRect/>
          <a:stretch/>
        </p:blipFill>
        <p:spPr>
          <a:xfrm>
            <a:off x="4655840" y="620688"/>
            <a:ext cx="6075669" cy="53723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Playfair Display"/>
                <a:ea typeface="Playfair Display"/>
                <a:cs typeface="Playfair Display"/>
                <a:sym typeface="Playfair Display"/>
              </a:rPr>
              <a:t>Title</a:t>
            </a:r>
            <a:endParaRPr sz="4000" b="1" i="0" u="none" strike="noStrike" cap="none">
              <a:solidFill>
                <a:srgbClr val="F2F0FF"/>
              </a:solidFill>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Rubik"/>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Rubik"/>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Rubik"/>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Playfair Display"/>
                <a:ea typeface="Playfair Display"/>
                <a:cs typeface="Playfair Display"/>
                <a:sym typeface="Playfair Display"/>
              </a:rPr>
              <a:t>Title</a:t>
            </a:r>
            <a:endParaRPr sz="4000" b="1" i="0" u="none" strike="noStrike" cap="none">
              <a:solidFill>
                <a:srgbClr val="5A558D"/>
              </a:solidFill>
              <a:latin typeface="Playfair Display"/>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401734" y="2507749"/>
            <a:ext cx="2565062" cy="18497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a:solidFill>
                  <a:srgbClr val="5A558D"/>
                </a:solidFill>
                <a:latin typeface="Playfair Display"/>
                <a:ea typeface="Playfair Display"/>
                <a:cs typeface="Playfair Display"/>
                <a:sym typeface="Playfair Display"/>
              </a:rPr>
              <a:t>100+</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595959"/>
                </a:solidFill>
                <a:latin typeface="Rubik Light"/>
                <a:ea typeface="Rubik Light"/>
                <a:cs typeface="Rubik Light"/>
                <a:sym typeface="Rubik Light"/>
              </a:rPr>
              <a:t>lorem ipsum </a:t>
            </a:r>
            <a:endParaRPr sz="1800" b="0" i="0" u="none" strike="noStrike" cap="none">
              <a:solidFill>
                <a:srgbClr val="595959"/>
              </a:solidFill>
              <a:latin typeface="Rubik Ligh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3F3F3F"/>
                </a:solidFill>
                <a:latin typeface="Rubik Light"/>
                <a:ea typeface="Rubik Light"/>
                <a:cs typeface="Rubik Light"/>
                <a:sym typeface="Rubik Light"/>
              </a:rPr>
              <a:t> </a:t>
            </a:r>
            <a:endParaRPr sz="6000" b="1" i="0" u="none" strike="noStrike" cap="none">
              <a:solidFill>
                <a:srgbClr val="5A558D"/>
              </a:solidFill>
              <a:latin typeface="Playfair Display"/>
              <a:ea typeface="Playfair Display"/>
              <a:cs typeface="Playfair Display"/>
              <a:sym typeface="Playfair Display"/>
            </a:endParaRPr>
          </a:p>
        </p:txBody>
      </p:sp>
      <p:sp>
        <p:nvSpPr>
          <p:cNvPr id="207" name="Google Shape;207;p12"/>
          <p:cNvSpPr txBox="1"/>
          <p:nvPr/>
        </p:nvSpPr>
        <p:spPr>
          <a:xfrm>
            <a:off x="2093661" y="53798"/>
            <a:ext cx="2325979" cy="2762447"/>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a:solidFill>
                  <a:srgbClr val="5A558D"/>
                </a:solidFill>
                <a:latin typeface="Playfair Display"/>
                <a:ea typeface="Playfair Display"/>
                <a:cs typeface="Playfair Display"/>
                <a:sym typeface="Playfair Display"/>
              </a:rPr>
              <a:t>200</a:t>
            </a:r>
            <a:r>
              <a:rPr lang="en-GB" sz="6000" b="1" i="0" u="none" strike="noStrike" cap="none">
                <a:solidFill>
                  <a:srgbClr val="5A558D"/>
                </a:solidFill>
                <a:latin typeface="Playfair Display"/>
                <a:ea typeface="Playfair Display"/>
                <a:cs typeface="Playfair Display"/>
                <a:sym typeface="Playfair Display"/>
              </a:rPr>
              <a:t>+</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595959"/>
                </a:solidFill>
                <a:latin typeface="Rubik Light"/>
                <a:ea typeface="Rubik Light"/>
                <a:cs typeface="Rubik Light"/>
                <a:sym typeface="Rubik Light"/>
              </a:rPr>
              <a:t>quis nostrud</a:t>
            </a:r>
            <a:endParaRPr sz="1800" b="1" i="0" u="none" strike="noStrike" cap="none">
              <a:solidFill>
                <a:srgbClr val="595959"/>
              </a:solidFill>
              <a:latin typeface="Rubik Light"/>
              <a:ea typeface="Rubik Light"/>
              <a:cs typeface="Rubik Light"/>
              <a:sym typeface="Rubik Light"/>
            </a:endParaRPr>
          </a:p>
          <a:p>
            <a:pPr marL="0" marR="0" lvl="0" indent="0" algn="ctr" rtl="0">
              <a:lnSpc>
                <a:spcPct val="90000"/>
              </a:lnSpc>
              <a:spcBef>
                <a:spcPts val="0"/>
              </a:spcBef>
              <a:spcAft>
                <a:spcPts val="0"/>
              </a:spcAft>
              <a:buClr>
                <a:srgbClr val="000000"/>
              </a:buClr>
              <a:buSzPts val="6000"/>
              <a:buFont typeface="Arial"/>
              <a:buNone/>
            </a:pPr>
            <a:endParaRPr sz="6000" b="1" i="0" u="none" strike="noStrike" cap="none">
              <a:solidFill>
                <a:srgbClr val="5A558D"/>
              </a:solidFill>
              <a:latin typeface="Playfair Display"/>
              <a:ea typeface="Playfair Display"/>
              <a:cs typeface="Playfair Display"/>
              <a:sym typeface="Playfair Display"/>
            </a:endParaRPr>
          </a:p>
        </p:txBody>
      </p:sp>
      <p:sp>
        <p:nvSpPr>
          <p:cNvPr id="208" name="Google Shape;208;p12"/>
          <p:cNvSpPr txBox="1"/>
          <p:nvPr/>
        </p:nvSpPr>
        <p:spPr>
          <a:xfrm>
            <a:off x="5362144" y="1847182"/>
            <a:ext cx="1467710" cy="81091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a:solidFill>
                  <a:srgbClr val="5A558D"/>
                </a:solidFill>
                <a:latin typeface="Playfair Display"/>
                <a:ea typeface="Playfair Display"/>
                <a:cs typeface="Playfair Display"/>
                <a:sym typeface="Playfair Display"/>
              </a:rPr>
              <a:t>36</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595959"/>
                </a:solidFill>
                <a:latin typeface="Rubik Light"/>
                <a:ea typeface="Rubik Light"/>
                <a:cs typeface="Rubik Light"/>
                <a:sym typeface="Rubik Light"/>
              </a:rPr>
              <a:t>adipiscing elit</a:t>
            </a:r>
            <a:endParaRPr sz="6000" b="1" i="0" u="none" strike="noStrike" cap="none">
              <a:solidFill>
                <a:srgbClr val="595959"/>
              </a:solidFill>
              <a:latin typeface="Playfair Display"/>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a:solidFill>
                  <a:srgbClr val="5A558D"/>
                </a:solidFill>
                <a:latin typeface="Playfair Display"/>
                <a:ea typeface="Playfair Display"/>
                <a:cs typeface="Playfair Display"/>
                <a:sym typeface="Playfair Display"/>
              </a:rPr>
              <a:t>30+</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595959"/>
                </a:solidFill>
                <a:latin typeface="Rubik Light"/>
                <a:ea typeface="Rubik Light"/>
                <a:cs typeface="Rubik Light"/>
                <a:sym typeface="Rubik Light"/>
              </a:rPr>
              <a:t>nisi aliquip </a:t>
            </a:r>
            <a:endParaRPr sz="1800" b="0" i="0" u="none" strike="noStrike" cap="none">
              <a:solidFill>
                <a:srgbClr val="595959"/>
              </a:solidFill>
              <a:latin typeface="Rubik Ligh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a:solidFill>
                  <a:srgbClr val="5A558D"/>
                </a:solidFill>
                <a:latin typeface="Playfair Display"/>
                <a:ea typeface="Playfair Display"/>
                <a:cs typeface="Playfair Display"/>
                <a:sym typeface="Playfair Display"/>
              </a:rPr>
              <a:t> </a:t>
            </a:r>
            <a:endParaRPr sz="1400" b="0" i="0" u="none" strike="noStrike" cap="none">
              <a:solidFill>
                <a:srgbClr val="000000"/>
              </a:solidFill>
              <a:latin typeface="Arial"/>
              <a:ea typeface="Arial"/>
              <a:cs typeface="Arial"/>
              <a:sym typeface="Arial"/>
            </a:endParaRPr>
          </a:p>
        </p:txBody>
      </p:sp>
      <p:sp>
        <p:nvSpPr>
          <p:cNvPr id="210" name="Google Shape;210;p12"/>
          <p:cNvSpPr txBox="1"/>
          <p:nvPr/>
        </p:nvSpPr>
        <p:spPr>
          <a:xfrm>
            <a:off x="7756702" y="1136668"/>
            <a:ext cx="2033440" cy="1679577"/>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a:solidFill>
                  <a:srgbClr val="5A558D"/>
                </a:solidFill>
                <a:latin typeface="Playfair Display"/>
                <a:ea typeface="Playfair Display"/>
                <a:cs typeface="Playfair Display"/>
                <a:sym typeface="Playfair Display"/>
              </a:rPr>
              <a:t>15+</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a:solidFill>
                  <a:srgbClr val="595959"/>
                </a:solidFill>
                <a:latin typeface="Rubik Light"/>
                <a:ea typeface="Rubik Light"/>
                <a:cs typeface="Rubik Light"/>
                <a:sym typeface="Rubik Light"/>
              </a:rPr>
              <a:t>dolor sit amet consectetur</a:t>
            </a:r>
            <a:endParaRPr sz="1800" b="0" i="0" u="none" strike="noStrike" cap="none">
              <a:solidFill>
                <a:srgbClr val="595959"/>
              </a:solidFill>
              <a:latin typeface="Rubik Light"/>
              <a:ea typeface="Rubik Light"/>
              <a:cs typeface="Rubik Light"/>
              <a:sym typeface="Rubik Light"/>
            </a:endParaRPr>
          </a:p>
          <a:p>
            <a:pPr marL="0" marR="0" lvl="0" indent="0" algn="ctr" rtl="0">
              <a:lnSpc>
                <a:spcPct val="90000"/>
              </a:lnSpc>
              <a:spcBef>
                <a:spcPts val="0"/>
              </a:spcBef>
              <a:spcAft>
                <a:spcPts val="0"/>
              </a:spcAft>
              <a:buClr>
                <a:srgbClr val="000000"/>
              </a:buClr>
              <a:buSzPts val="6000"/>
              <a:buFont typeface="Arial"/>
              <a:buNone/>
            </a:pPr>
            <a:endParaRPr sz="6000" b="1" i="0" u="none" strike="noStrike" cap="none">
              <a:solidFill>
                <a:srgbClr val="5A558D"/>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Duis aute irure dolor in reprehenderit in voluptate velit esse cillum dolore eu fugiat nulla. </a:t>
            </a:r>
            <a:endParaRPr sz="1400" b="0" i="0" u="none" strike="noStrike" cap="none">
              <a:solidFill>
                <a:srgbClr val="000000"/>
              </a:solidFill>
              <a:latin typeface="Arial"/>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Playfair Display"/>
                <a:ea typeface="Playfair Display"/>
                <a:cs typeface="Playfair Display"/>
                <a:sym typeface="Playfair Display"/>
              </a:rPr>
              <a:t>Title</a:t>
            </a:r>
            <a:endParaRPr sz="4000" b="1" i="0" u="none" strike="noStrike" cap="none">
              <a:solidFill>
                <a:srgbClr val="5A558D"/>
              </a:solidFill>
              <a:latin typeface="Playfair Display"/>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Playfair Display"/>
                <a:ea typeface="Playfair Display"/>
                <a:cs typeface="Playfair Display"/>
                <a:sym typeface="Playfair Display"/>
              </a:rPr>
              <a:t>Title</a:t>
            </a:r>
            <a:endParaRPr sz="4000" b="1" i="0" u="none" strike="noStrike" cap="none">
              <a:solidFill>
                <a:srgbClr val="5A558D"/>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grpSp>
        <p:nvGrpSpPr>
          <p:cNvPr id="237" name="Google Shape;237;p16"/>
          <p:cNvGrpSpPr/>
          <p:nvPr/>
        </p:nvGrpSpPr>
        <p:grpSpPr>
          <a:xfrm>
            <a:off x="1146243" y="3527506"/>
            <a:ext cx="9899515" cy="2637798"/>
            <a:chOff x="1270100" y="3527506"/>
            <a:chExt cx="9899515" cy="2637798"/>
          </a:xfrm>
        </p:grpSpPr>
        <p:sp>
          <p:nvSpPr>
            <p:cNvPr id="238" name="Google Shape;238;p16"/>
            <p:cNvSpPr txBox="1"/>
            <p:nvPr/>
          </p:nvSpPr>
          <p:spPr>
            <a:xfrm>
              <a:off x="8130149" y="4020935"/>
              <a:ext cx="3039466" cy="1620387"/>
            </a:xfrm>
            <a:prstGeom prst="rect">
              <a:avLst/>
            </a:prstGeom>
            <a:noFill/>
            <a:ln>
              <a:noFill/>
            </a:ln>
          </p:spPr>
          <p:txBody>
            <a:bodyPr spcFirstLastPara="1" wrap="square" lIns="0" tIns="0" rIns="0" bIns="0" anchor="t" anchorCtr="0">
              <a:noAutofit/>
            </a:bodyPr>
            <a:lstStyle/>
            <a:p>
              <a:pPr marL="457200" marR="0" lvl="0" indent="-317500" algn="l" rtl="0">
                <a:lnSpc>
                  <a:spcPct val="140000"/>
                </a:lnSpc>
                <a:spcBef>
                  <a:spcPts val="0"/>
                </a:spcBef>
                <a:spcAft>
                  <a:spcPts val="0"/>
                </a:spcAft>
                <a:buClr>
                  <a:srgbClr val="5A558D"/>
                </a:buClr>
                <a:buSzPts val="1400"/>
                <a:buFont typeface="Roboto"/>
                <a:buChar char="●"/>
              </a:pPr>
              <a:r>
                <a:rPr lang="en-GB" sz="1400" b="0" i="0" u="none" strike="noStrike" cap="none">
                  <a:solidFill>
                    <a:srgbClr val="595959"/>
                  </a:solidFill>
                  <a:latin typeface="Rubik"/>
                  <a:ea typeface="Rubik"/>
                  <a:cs typeface="Rubik"/>
                  <a:sym typeface="Rubik"/>
                </a:rPr>
                <a:t>Duis aute irure dolor in</a:t>
              </a:r>
              <a:endParaRPr sz="1400" b="0" i="0" u="none" strike="noStrike" cap="none">
                <a:solidFill>
                  <a:srgbClr val="000000"/>
                </a:solidFill>
                <a:latin typeface="Arial"/>
                <a:ea typeface="Arial"/>
                <a:cs typeface="Arial"/>
                <a:sym typeface="Arial"/>
              </a:endParaRPr>
            </a:p>
            <a:p>
              <a:pPr marL="457200" marR="0" lvl="0" indent="-317500" algn="l" rtl="0">
                <a:lnSpc>
                  <a:spcPct val="140000"/>
                </a:lnSpc>
                <a:spcBef>
                  <a:spcPts val="0"/>
                </a:spcBef>
                <a:spcAft>
                  <a:spcPts val="0"/>
                </a:spcAft>
                <a:buClr>
                  <a:srgbClr val="5A558D"/>
                </a:buClr>
                <a:buSzPts val="1400"/>
                <a:buFont typeface="Roboto"/>
                <a:buChar char="●"/>
              </a:pPr>
              <a:r>
                <a:rPr lang="en-GB" sz="1400" b="0" i="0" u="none" strike="noStrike" cap="none">
                  <a:solidFill>
                    <a:srgbClr val="595959"/>
                  </a:solidFill>
                  <a:latin typeface="Rubik"/>
                  <a:ea typeface="Rubik"/>
                  <a:cs typeface="Rubik"/>
                  <a:sym typeface="Rubik"/>
                </a:rPr>
                <a:t>reprehenderit in voluptate velit</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5A558D"/>
                </a:buClr>
                <a:buSzPts val="1400"/>
                <a:buFont typeface="Roboto"/>
                <a:buChar char="●"/>
              </a:pPr>
              <a:r>
                <a:rPr lang="en-GB" sz="1400" b="0" i="0" u="none" strike="noStrike" cap="none">
                  <a:solidFill>
                    <a:srgbClr val="595959"/>
                  </a:solidFill>
                  <a:latin typeface="Rubik"/>
                  <a:ea typeface="Rubik"/>
                  <a:cs typeface="Rubik"/>
                  <a:sym typeface="Rubik"/>
                </a:rPr>
                <a:t>esse cillum dolore eu fugiat</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5A558D"/>
                </a:buClr>
                <a:buSzPts val="1400"/>
                <a:buFont typeface="Roboto"/>
                <a:buChar char="●"/>
              </a:pPr>
              <a:r>
                <a:rPr lang="en-GB" sz="1400" b="0" i="0" u="none" strike="noStrike" cap="none">
                  <a:solidFill>
                    <a:srgbClr val="595959"/>
                  </a:solidFill>
                  <a:latin typeface="Rubik"/>
                  <a:ea typeface="Rubik"/>
                  <a:cs typeface="Rubik"/>
                  <a:sym typeface="Rubik"/>
                </a:rPr>
                <a:t>nulla pariatur</a:t>
              </a:r>
              <a:endParaRPr sz="1400" b="0" i="0" u="none" strike="noStrike" cap="none">
                <a:solidFill>
                  <a:srgbClr val="595959"/>
                </a:solidFill>
                <a:latin typeface="Rubik"/>
                <a:ea typeface="Rubik"/>
                <a:cs typeface="Rubik"/>
                <a:sym typeface="Rubik"/>
              </a:endParaRPr>
            </a:p>
          </p:txBody>
        </p:sp>
        <p:sp>
          <p:nvSpPr>
            <p:cNvPr id="239" name="Google Shape;239;p16"/>
            <p:cNvSpPr txBox="1"/>
            <p:nvPr/>
          </p:nvSpPr>
          <p:spPr>
            <a:xfrm>
              <a:off x="1288993" y="4031209"/>
              <a:ext cx="2767791" cy="2134095"/>
            </a:xfrm>
            <a:prstGeom prst="rect">
              <a:avLst/>
            </a:prstGeom>
            <a:noFill/>
            <a:ln>
              <a:noFill/>
            </a:ln>
          </p:spPr>
          <p:txBody>
            <a:bodyPr spcFirstLastPara="1" wrap="square" lIns="0" tIns="0" rIns="0" bIns="0" anchor="t" anchorCtr="0">
              <a:noAutofit/>
            </a:bodyPr>
            <a:lstStyle/>
            <a:p>
              <a:pPr marL="457200" marR="0" lvl="0" indent="-317500" algn="l" rtl="0">
                <a:lnSpc>
                  <a:spcPct val="140000"/>
                </a:lnSpc>
                <a:spcBef>
                  <a:spcPts val="0"/>
                </a:spcBef>
                <a:spcAft>
                  <a:spcPts val="0"/>
                </a:spcAft>
                <a:buClr>
                  <a:srgbClr val="FF6D54"/>
                </a:buClr>
                <a:buSzPts val="1400"/>
                <a:buFont typeface="Roboto"/>
                <a:buChar char="●"/>
              </a:pPr>
              <a:r>
                <a:rPr lang="en-GB" sz="1400" b="0" i="0" u="none" strike="noStrike" cap="none">
                  <a:solidFill>
                    <a:srgbClr val="595959"/>
                  </a:solidFill>
                  <a:latin typeface="Rubik"/>
                  <a:ea typeface="Rubik"/>
                  <a:cs typeface="Rubik"/>
                  <a:sym typeface="Rubik"/>
                </a:rPr>
                <a:t>Ut enim ad minim veniam</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FF6D54"/>
                </a:buClr>
                <a:buSzPts val="1400"/>
                <a:buFont typeface="Roboto"/>
                <a:buChar char="●"/>
              </a:pPr>
              <a:r>
                <a:rPr lang="en-GB" sz="1400" b="0" i="0" u="none" strike="noStrike" cap="none">
                  <a:solidFill>
                    <a:srgbClr val="595959"/>
                  </a:solidFill>
                  <a:latin typeface="Rubik"/>
                  <a:ea typeface="Rubik"/>
                  <a:cs typeface="Rubik"/>
                  <a:sym typeface="Rubik"/>
                </a:rPr>
                <a:t>quis nostrud exercitation</a:t>
              </a:r>
              <a:endParaRPr sz="1400" b="0" i="0" u="none" strike="noStrike" cap="none">
                <a:solidFill>
                  <a:srgbClr val="000000"/>
                </a:solidFill>
                <a:latin typeface="Arial"/>
                <a:ea typeface="Arial"/>
                <a:cs typeface="Arial"/>
                <a:sym typeface="Arial"/>
              </a:endParaRPr>
            </a:p>
            <a:p>
              <a:pPr marL="457200" marR="0" lvl="0" indent="-317500" algn="l" rtl="0">
                <a:lnSpc>
                  <a:spcPct val="140000"/>
                </a:lnSpc>
                <a:spcBef>
                  <a:spcPts val="0"/>
                </a:spcBef>
                <a:spcAft>
                  <a:spcPts val="0"/>
                </a:spcAft>
                <a:buClr>
                  <a:srgbClr val="FF6D54"/>
                </a:buClr>
                <a:buSzPts val="1400"/>
                <a:buFont typeface="Roboto"/>
                <a:buChar char="●"/>
              </a:pPr>
              <a:r>
                <a:rPr lang="en-GB" sz="1400" b="0" i="0" u="none" strike="noStrike" cap="none">
                  <a:solidFill>
                    <a:srgbClr val="595959"/>
                  </a:solidFill>
                  <a:latin typeface="Rubik"/>
                  <a:ea typeface="Rubik"/>
                  <a:cs typeface="Rubik"/>
                  <a:sym typeface="Rubik"/>
                </a:rPr>
                <a:t>ullamco laboris nisi ut</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FF6D54"/>
                </a:buClr>
                <a:buSzPts val="1400"/>
                <a:buFont typeface="Roboto"/>
                <a:buChar char="●"/>
              </a:pPr>
              <a:r>
                <a:rPr lang="en-GB" sz="1400" b="0" i="0" u="none" strike="noStrike" cap="none">
                  <a:solidFill>
                    <a:srgbClr val="595959"/>
                  </a:solidFill>
                  <a:latin typeface="Rubik"/>
                  <a:ea typeface="Rubik"/>
                  <a:cs typeface="Rubik"/>
                  <a:sym typeface="Rubik"/>
                </a:rPr>
                <a:t>aliquip ex ea commodo</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FF6D54"/>
                </a:buClr>
                <a:buSzPts val="1400"/>
                <a:buFont typeface="Roboto"/>
                <a:buChar char="●"/>
              </a:pPr>
              <a:r>
                <a:rPr lang="en-GB" sz="1400" b="0" i="0" u="none" strike="noStrike" cap="none">
                  <a:solidFill>
                    <a:srgbClr val="595959"/>
                  </a:solidFill>
                  <a:latin typeface="Rubik"/>
                  <a:ea typeface="Rubik"/>
                  <a:cs typeface="Rubik"/>
                  <a:sym typeface="Rubik"/>
                </a:rPr>
                <a:t>consequat</a:t>
              </a:r>
              <a:endParaRPr sz="1400" b="0" i="0" u="none" strike="noStrike" cap="none">
                <a:solidFill>
                  <a:srgbClr val="595959"/>
                </a:solidFill>
                <a:latin typeface="Rubik"/>
                <a:ea typeface="Rubik"/>
                <a:cs typeface="Rubik"/>
                <a:sym typeface="Rubik"/>
              </a:endParaRPr>
            </a:p>
          </p:txBody>
        </p:sp>
        <p:sp>
          <p:nvSpPr>
            <p:cNvPr id="240" name="Google Shape;240;p16"/>
            <p:cNvSpPr/>
            <p:nvPr/>
          </p:nvSpPr>
          <p:spPr>
            <a:xfrm>
              <a:off x="1270100" y="3545987"/>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Playfair Display"/>
                  <a:ea typeface="Playfair Display"/>
                  <a:cs typeface="Playfair Display"/>
                  <a:sym typeface="Playfair Display"/>
                </a:rPr>
                <a:t>Lorem ipsum dolor </a:t>
              </a:r>
              <a:endParaRPr sz="1400" b="1" i="0" u="none" strike="noStrike" cap="none">
                <a:solidFill>
                  <a:srgbClr val="FF6D54"/>
                </a:solidFill>
                <a:latin typeface="Playfair Display"/>
                <a:ea typeface="Playfair Display"/>
                <a:cs typeface="Playfair Display"/>
                <a:sym typeface="Playfair Display"/>
              </a:endParaRPr>
            </a:p>
          </p:txBody>
        </p:sp>
        <p:sp>
          <p:nvSpPr>
            <p:cNvPr id="241" name="Google Shape;241;p16"/>
            <p:cNvSpPr txBox="1"/>
            <p:nvPr/>
          </p:nvSpPr>
          <p:spPr>
            <a:xfrm>
              <a:off x="4653750" y="4031209"/>
              <a:ext cx="2884500" cy="1438319"/>
            </a:xfrm>
            <a:prstGeom prst="rect">
              <a:avLst/>
            </a:prstGeom>
            <a:noFill/>
            <a:ln>
              <a:noFill/>
            </a:ln>
          </p:spPr>
          <p:txBody>
            <a:bodyPr spcFirstLastPara="1" wrap="square" lIns="0" tIns="0" rIns="0" bIns="0" anchor="t" anchorCtr="0">
              <a:noAutofit/>
            </a:bodyPr>
            <a:lstStyle/>
            <a:p>
              <a:pPr marL="457200" marR="0" lvl="0" indent="-317500" algn="l" rtl="0">
                <a:lnSpc>
                  <a:spcPct val="140000"/>
                </a:lnSpc>
                <a:spcBef>
                  <a:spcPts val="0"/>
                </a:spcBef>
                <a:spcAft>
                  <a:spcPts val="0"/>
                </a:spcAft>
                <a:buClr>
                  <a:srgbClr val="57C5A0"/>
                </a:buClr>
                <a:buSzPts val="1400"/>
                <a:buFont typeface="Roboto"/>
                <a:buChar char="●"/>
              </a:pPr>
              <a:r>
                <a:rPr lang="en-GB" sz="1400" b="0" i="0" u="none" strike="noStrike" cap="none">
                  <a:solidFill>
                    <a:srgbClr val="595959"/>
                  </a:solidFill>
                  <a:latin typeface="Rubik"/>
                  <a:ea typeface="Rubik"/>
                  <a:cs typeface="Rubik"/>
                  <a:sym typeface="Rubik"/>
                </a:rPr>
                <a:t>Lorem ipsum dolor sit amet</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57C5A0"/>
                </a:buClr>
                <a:buSzPts val="1400"/>
                <a:buFont typeface="Roboto"/>
                <a:buChar char="●"/>
              </a:pPr>
              <a:r>
                <a:rPr lang="en-GB" sz="1400" b="0" i="0" u="none" strike="noStrike" cap="none">
                  <a:solidFill>
                    <a:srgbClr val="595959"/>
                  </a:solidFill>
                  <a:latin typeface="Rubik"/>
                  <a:ea typeface="Rubik"/>
                  <a:cs typeface="Rubik"/>
                  <a:sym typeface="Rubik"/>
                </a:rPr>
                <a:t>consectetur adipiscing elit</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57C5A0"/>
                </a:buClr>
                <a:buSzPts val="1400"/>
                <a:buFont typeface="Roboto"/>
                <a:buChar char="●"/>
              </a:pPr>
              <a:r>
                <a:rPr lang="en-GB" sz="1400" b="0" i="0" u="none" strike="noStrike" cap="none">
                  <a:solidFill>
                    <a:srgbClr val="595959"/>
                  </a:solidFill>
                  <a:latin typeface="Rubik"/>
                  <a:ea typeface="Rubik"/>
                  <a:cs typeface="Rubik"/>
                  <a:sym typeface="Rubik"/>
                </a:rPr>
                <a:t>sed do eiusmod tempor</a:t>
              </a:r>
              <a:endParaRPr sz="1400" b="0" i="0" u="none" strike="noStrike" cap="none">
                <a:solidFill>
                  <a:srgbClr val="595959"/>
                </a:solidFill>
                <a:latin typeface="Rubik"/>
                <a:ea typeface="Rubik"/>
                <a:cs typeface="Rubik"/>
                <a:sym typeface="Rubik"/>
              </a:endParaRPr>
            </a:p>
            <a:p>
              <a:pPr marL="457200" marR="0" lvl="0" indent="-317500" algn="l" rtl="0">
                <a:lnSpc>
                  <a:spcPct val="140000"/>
                </a:lnSpc>
                <a:spcBef>
                  <a:spcPts val="0"/>
                </a:spcBef>
                <a:spcAft>
                  <a:spcPts val="0"/>
                </a:spcAft>
                <a:buClr>
                  <a:srgbClr val="57C5A0"/>
                </a:buClr>
                <a:buSzPts val="1400"/>
                <a:buFont typeface="Roboto"/>
                <a:buChar char="●"/>
              </a:pPr>
              <a:r>
                <a:rPr lang="en-GB" sz="1400" b="0" i="0" u="none" strike="noStrike" cap="none">
                  <a:solidFill>
                    <a:srgbClr val="595959"/>
                  </a:solidFill>
                  <a:latin typeface="Rubik"/>
                  <a:ea typeface="Rubik"/>
                  <a:cs typeface="Rubik"/>
                  <a:sym typeface="Rubik"/>
                </a:rPr>
                <a:t>incididunt ut labore et dolore</a:t>
              </a:r>
              <a:endParaRPr sz="1400" b="0" i="0" u="none" strike="noStrike" cap="none">
                <a:solidFill>
                  <a:srgbClr val="595959"/>
                </a:solidFill>
                <a:latin typeface="Rubik"/>
                <a:ea typeface="Rubik"/>
                <a:cs typeface="Rubik"/>
                <a:sym typeface="Rubik"/>
              </a:endParaRPr>
            </a:p>
          </p:txBody>
        </p:sp>
        <p:sp>
          <p:nvSpPr>
            <p:cNvPr id="242" name="Google Shape;242;p16"/>
            <p:cNvSpPr/>
            <p:nvPr/>
          </p:nvSpPr>
          <p:spPr>
            <a:xfrm>
              <a:off x="4994883" y="3545986"/>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a:solidFill>
                    <a:srgbClr val="57C5A0"/>
                  </a:solidFill>
                  <a:latin typeface="Playfair Display"/>
                  <a:ea typeface="Playfair Display"/>
                  <a:cs typeface="Playfair Display"/>
                  <a:sym typeface="Playfair Display"/>
                </a:rPr>
                <a:t>Lorem ipsum</a:t>
              </a:r>
              <a:endParaRPr sz="1400" b="1" i="0" u="none" strike="noStrike" cap="none">
                <a:solidFill>
                  <a:srgbClr val="000000"/>
                </a:solidFill>
                <a:latin typeface="Playfair Display"/>
                <a:ea typeface="Playfair Display"/>
                <a:cs typeface="Playfair Display"/>
                <a:sym typeface="Playfair Display"/>
              </a:endParaRPr>
            </a:p>
          </p:txBody>
        </p:sp>
        <p:sp>
          <p:nvSpPr>
            <p:cNvPr id="243" name="Google Shape;243;p16"/>
            <p:cNvSpPr/>
            <p:nvPr/>
          </p:nvSpPr>
          <p:spPr>
            <a:xfrm>
              <a:off x="8589610" y="3527506"/>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Playfair Display"/>
                  <a:ea typeface="Playfair Display"/>
                  <a:cs typeface="Playfair Display"/>
                  <a:sym typeface="Playfair Display"/>
                </a:rPr>
                <a:t>Dolor sit amet</a:t>
              </a:r>
              <a:endParaRPr sz="1400" b="1" i="0" u="none" strike="noStrike" cap="none">
                <a:solidFill>
                  <a:srgbClr val="5A558D"/>
                </a:solidFill>
                <a:latin typeface="Playfair Display"/>
                <a:ea typeface="Playfair Display"/>
                <a:cs typeface="Playfair Display"/>
                <a:sym typeface="Playfair Displ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duis aute irur;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dolor in reprehenderit;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in voluptate velit esse cillum;</a:t>
            </a:r>
            <a:endParaRPr sz="2000" b="0" i="0" u="none" strike="noStrike" cap="none">
              <a:solidFill>
                <a:srgbClr val="595959"/>
              </a:solidFill>
              <a:latin typeface="Rubik"/>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dolore eu fugiat nulla pariatur. </a:t>
            </a:r>
            <a:endParaRPr sz="2000" b="0" i="0" u="none" strike="noStrike" cap="none">
              <a:solidFill>
                <a:srgbClr val="595959"/>
              </a:solidFill>
              <a:latin typeface="Rubik"/>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Playfair Display"/>
                <a:ea typeface="Playfair Display"/>
                <a:cs typeface="Playfair Display"/>
                <a:sym typeface="Playfair Display"/>
              </a:rPr>
              <a:t>Title Lorem ipsum</a:t>
            </a:r>
            <a:endParaRPr sz="4000" b="1" i="0" u="none" strike="noStrike" cap="none">
              <a:solidFill>
                <a:srgbClr val="595959"/>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Playfair Display"/>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Rubik"/>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Playfair Display"/>
                <a:ea typeface="Playfair Display"/>
                <a:cs typeface="Playfair Display"/>
                <a:sym typeface="Playfair Display"/>
              </a:rPr>
              <a:t>Lorem ipsum</a:t>
            </a:r>
            <a:endParaRPr sz="2000" b="1" i="0" u="none" strike="noStrike" cap="none">
              <a:solidFill>
                <a:srgbClr val="E25A88"/>
              </a:solidFill>
              <a:latin typeface="Playfair Display"/>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Playfair Display"/>
                <a:ea typeface="Playfair Display"/>
                <a:cs typeface="Playfair Display"/>
                <a:sym typeface="Playfair Display"/>
              </a:rPr>
              <a:t>Lorem ipsum</a:t>
            </a:r>
            <a:endParaRPr sz="2000" b="1" i="0" u="none" strike="noStrike" cap="none">
              <a:solidFill>
                <a:srgbClr val="5A558D"/>
              </a:solidFill>
              <a:latin typeface="Playfair Display"/>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Arial"/>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Arial"/>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Playfair Display"/>
                <a:ea typeface="Playfair Display"/>
                <a:cs typeface="Playfair Display"/>
                <a:sym typeface="Playfair Display"/>
              </a:rPr>
              <a:t>Dolor sit amet</a:t>
            </a:r>
            <a:endParaRPr sz="2000" b="1" i="0" u="none" strike="noStrike" cap="none">
              <a:solidFill>
                <a:srgbClr val="FF6D54"/>
              </a:solidFill>
              <a:latin typeface="Playfair Display"/>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Rubik"/>
                <a:ea typeface="Rubik"/>
                <a:cs typeface="Rubik"/>
                <a:sym typeface="Rubik"/>
              </a:rPr>
              <a:t>Let's get it started </a:t>
            </a:r>
            <a:endParaRPr sz="4000" b="0" i="0" u="none" strike="noStrike" cap="none">
              <a:solidFill>
                <a:srgbClr val="595959"/>
              </a:solidFill>
              <a:latin typeface="Rubik"/>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Duis aute irure dolor in reprehenderit in voluptate velit esse cillum dolore eu fugiat nulla. </a:t>
            </a:r>
            <a:endParaRPr sz="2000" b="0" i="0" u="none" strike="noStrike" cap="none">
              <a:solidFill>
                <a:srgbClr val="595959"/>
              </a:solidFill>
              <a:latin typeface="Rubik"/>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Duis aute irure dolor in reprehenderit in voluptate velit esse cillum dolore eu fugiat nulla. </a:t>
            </a:r>
            <a:endParaRPr sz="2000" b="0" i="0" u="none" strike="noStrike" cap="none">
              <a:solidFill>
                <a:srgbClr val="595959"/>
              </a:solidFill>
              <a:latin typeface="Rubik"/>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Duis aute irure dolor in reprehenderit in voluptate velit esse cillum dolore eu fugiat nulla. </a:t>
            </a:r>
            <a:endParaRPr sz="2000" b="0" i="0" u="none" strike="noStrike" cap="none">
              <a:solidFill>
                <a:srgbClr val="595959"/>
              </a:solidFill>
              <a:latin typeface="Rubik"/>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chemeClr val="dk1"/>
                </a:solidFill>
                <a:latin typeface="Calibri"/>
                <a:ea typeface="Calibri"/>
                <a:cs typeface="Calibri"/>
                <a:sym typeface="Calibri"/>
              </a:rPr>
              <a:t> </a:t>
            </a:r>
            <a:endParaRPr sz="4400" b="0" i="0" u="none" strike="noStrike" cap="none">
              <a:solidFill>
                <a:schemeClr val="dk1"/>
              </a:solidFill>
              <a:latin typeface="Calibri"/>
              <a:ea typeface="Calibri"/>
              <a:cs typeface="Calibri"/>
              <a:sym typeface="Calibri"/>
            </a:endParaRPr>
          </a:p>
        </p:txBody>
      </p:sp>
      <p:sp>
        <p:nvSpPr>
          <p:cNvPr id="315" name="Google Shape;315;p25"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a:solidFill>
                  <a:srgbClr val="595959"/>
                </a:solidFill>
                <a:latin typeface="Rubik"/>
                <a:ea typeface="Rubik"/>
                <a:cs typeface="Rubik"/>
                <a:sym typeface="Rubik"/>
              </a:rPr>
              <a:t>+38012345678</a:t>
            </a:r>
            <a:br>
              <a:rPr lang="en-GB" sz="2200" b="0" i="0" u="none" strike="noStrike" cap="none">
                <a:solidFill>
                  <a:srgbClr val="595959"/>
                </a:solidFill>
                <a:latin typeface="Rubik"/>
                <a:ea typeface="Rubik"/>
                <a:cs typeface="Rubik"/>
                <a:sym typeface="Rubik"/>
              </a:rPr>
            </a:br>
            <a:r>
              <a:rPr lang="en-GB" sz="2200" b="0" i="0" u="none" strike="noStrike" cap="none">
                <a:solidFill>
                  <a:srgbClr val="595959"/>
                </a:solidFill>
                <a:latin typeface="Rubik"/>
                <a:ea typeface="Rubik"/>
                <a:cs typeface="Rubik"/>
                <a:sym typeface="Rubik"/>
              </a:rPr>
              <a:t>andreas.flodstrom</a:t>
            </a:r>
            <a:endParaRPr sz="2200" b="0" i="0" u="none" strike="noStrike" cap="none">
              <a:solidFill>
                <a:srgbClr val="595959"/>
              </a:solidFill>
              <a:latin typeface="Rubik"/>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a:solidFill>
                  <a:srgbClr val="595959"/>
                </a:solidFill>
                <a:latin typeface="Rubik"/>
                <a:ea typeface="Rubik"/>
                <a:cs typeface="Rubik"/>
                <a:sym typeface="Rubik"/>
              </a:rPr>
              <a:t>andreas-flodstrom</a:t>
            </a:r>
            <a:endParaRPr sz="2200" b="0" i="0" u="none" strike="noStrike" cap="none">
              <a:solidFill>
                <a:srgbClr val="595959"/>
              </a:solidFill>
              <a:latin typeface="Rubik"/>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Rubik"/>
                <a:ea typeface="Rubik"/>
                <a:cs typeface="Rubik"/>
                <a:sym typeface="Rubik"/>
              </a:rPr>
              <a:t>beetroot.academy</a:t>
            </a:r>
            <a:endParaRPr sz="3000" b="0" i="0" u="none" strike="noStrike" cap="none">
              <a:solidFill>
                <a:srgbClr val="FF6D54"/>
              </a:solidFill>
              <a:latin typeface="Rubik"/>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FF6D54"/>
                </a:solidFill>
                <a:latin typeface="Playfair Display"/>
                <a:ea typeface="Playfair Display"/>
                <a:cs typeface="Playfair Display"/>
                <a:sym typeface="Playfair Display"/>
              </a:rPr>
              <a:t>Your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595959"/>
                </a:solidFill>
                <a:latin typeface="Rubik"/>
                <a:ea typeface="Rubik"/>
                <a:cs typeface="Rubik"/>
                <a:sym typeface="Rubik"/>
              </a:rPr>
              <a:t>Your position</a:t>
            </a:r>
            <a:endParaRPr sz="2400" b="1" i="0" u="none" strike="noStrike" cap="none">
              <a:solidFill>
                <a:srgbClr val="595959"/>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Rubik"/>
                <a:ea typeface="Rubik"/>
                <a:cs typeface="Rubik"/>
                <a:sym typeface="Rubik"/>
              </a:rPr>
              <a:t>beetroot.academy</a:t>
            </a:r>
            <a:endParaRPr sz="1400" b="0" i="0" u="none" strike="noStrike" cap="none">
              <a:solidFill>
                <a:srgbClr val="000000"/>
              </a:solidFill>
              <a:latin typeface="Arial"/>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a:solidFill>
                  <a:srgbClr val="5A558D"/>
                </a:solidFill>
                <a:latin typeface="Playfair Display"/>
                <a:ea typeface="Playfair Display"/>
                <a:cs typeface="Playfair Display"/>
                <a:sym typeface="Playfair Display"/>
              </a:rPr>
              <a:t>Дякую!</a:t>
            </a:r>
            <a:endParaRPr sz="6000" b="1" i="0" u="none" strike="noStrike" cap="none">
              <a:solidFill>
                <a:srgbClr val="5A558D"/>
              </a:solidFill>
              <a:latin typeface="Playfair Display"/>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13" name="Google Shape;113;p3"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Playfair Display"/>
                <a:ea typeface="Playfair Display"/>
                <a:cs typeface="Playfair Display"/>
                <a:sym typeface="Playfair Display"/>
              </a:rPr>
              <a:t>Content</a:t>
            </a:r>
            <a:endParaRPr sz="4000" b="1" i="0" u="none" strike="noStrike" cap="none">
              <a:solidFill>
                <a:srgbClr val="5A558D"/>
              </a:solidFill>
              <a:latin typeface="Playfair Display"/>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Dolor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Sit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Amet</a:t>
            </a:r>
            <a:endParaRPr sz="2000" b="0" i="0" u="none" strike="noStrike" cap="none">
              <a:solidFill>
                <a:srgbClr val="595959"/>
              </a:solidFill>
              <a:latin typeface="Rubik"/>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Consectetur</a:t>
            </a:r>
            <a:endParaRPr sz="2000" b="0" i="0" u="none" strike="noStrike" cap="none">
              <a:solidFill>
                <a:srgbClr val="595959"/>
              </a:solidFill>
              <a:latin typeface="Rubik"/>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Lorem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Rubik"/>
                <a:ea typeface="Rubik"/>
                <a:cs typeface="Rubik"/>
                <a:sym typeface="Rubik"/>
              </a:rPr>
              <a:t>Ipsum</a:t>
            </a:r>
            <a:endParaRPr sz="2000" b="0" i="0" u="none" strike="noStrike" cap="none">
              <a:solidFill>
                <a:srgbClr val="595959"/>
              </a:solidFill>
              <a:latin typeface="Rubik"/>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Duis aute irure dolor in reprehenderit in voluptate velit esse cillum dolore eu fugiat nulla.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Rubik"/>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Playfair Display"/>
                <a:ea typeface="Playfair Display"/>
                <a:cs typeface="Playfair Display"/>
                <a:sym typeface="Playfair Display"/>
              </a:rPr>
              <a:t>Title</a:t>
            </a:r>
            <a:endParaRPr sz="4000" b="1" i="0" u="none" strike="noStrike" cap="none">
              <a:solidFill>
                <a:srgbClr val="FF6D54"/>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6D54"/>
                </a:solidFill>
                <a:latin typeface="Rubik Light"/>
                <a:ea typeface="Rubik Light"/>
                <a:cs typeface="Rubik Light"/>
                <a:sym typeface="Rubik Light"/>
              </a:rPr>
              <a:t>Lorem ipsum dolor sit amet</a:t>
            </a:r>
            <a:endParaRPr sz="2000" b="0" i="0" u="none" strike="noStrike" cap="none">
              <a:solidFill>
                <a:srgbClr val="FF6D54"/>
              </a:solidFill>
              <a:latin typeface="Rubik Light"/>
              <a:ea typeface="Rubik Light"/>
              <a:cs typeface="Rubik Light"/>
              <a:sym typeface="Rubik Light"/>
            </a:endParaRPr>
          </a:p>
        </p:txBody>
      </p:sp>
      <p:sp>
        <p:nvSpPr>
          <p:cNvPr id="130" name="Google Shape;130;p5"/>
          <p:cNvSpPr txBox="1"/>
          <p:nvPr/>
        </p:nvSpPr>
        <p:spPr>
          <a:xfrm>
            <a:off x="1826375" y="3859575"/>
            <a:ext cx="5472600" cy="15657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Rubik"/>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Rubik"/>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Rubik"/>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 dolor sit amet</a:t>
            </a:r>
            <a:endParaRPr sz="1400" b="0" i="0" u="none" strike="noStrike" cap="none">
              <a:solidFill>
                <a:srgbClr val="000000"/>
              </a:solidFill>
              <a:latin typeface="Arial"/>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Rubik"/>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 dolor sit amet</a:t>
            </a:r>
            <a:endParaRPr sz="1400" b="0" i="0" u="none" strike="noStrike" cap="none">
              <a:solidFill>
                <a:srgbClr val="000000"/>
              </a:solidFill>
              <a:latin typeface="Arial"/>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 dolor sit amet</a:t>
            </a:r>
            <a:endParaRPr sz="1400" b="0" i="0" u="none" strike="noStrike" cap="none">
              <a:solidFill>
                <a:srgbClr val="000000"/>
              </a:solidFill>
              <a:latin typeface="Arial"/>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Rubik"/>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Rubik"/>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duis aute irur;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dolor in reprehenderit;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in voluptate velit esse cillum;</a:t>
            </a:r>
            <a:endParaRPr sz="2000" b="0" i="0" u="none" strike="noStrike" cap="none">
              <a:solidFill>
                <a:srgbClr val="595959"/>
              </a:solidFill>
              <a:latin typeface="Rubik"/>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Rubik"/>
                <a:ea typeface="Rubik"/>
                <a:cs typeface="Rubik"/>
                <a:sym typeface="Rubik"/>
              </a:rPr>
              <a:t>dolore eu fugiat nulla pariatur. </a:t>
            </a:r>
            <a:endParaRPr sz="2000" b="0" i="0" u="none" strike="noStrike" cap="none">
              <a:solidFill>
                <a:srgbClr val="595959"/>
              </a:solidFill>
              <a:latin typeface="Rubik"/>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Playfair Display"/>
                <a:ea typeface="Playfair Display"/>
                <a:cs typeface="Playfair Display"/>
                <a:sym typeface="Playfair Display"/>
              </a:rPr>
              <a:t>Title</a:t>
            </a:r>
            <a:endParaRPr sz="1400" b="0" i="0" u="none" strike="noStrike" cap="none">
              <a:solidFill>
                <a:srgbClr val="000000"/>
              </a:solidFill>
              <a:latin typeface="Arial"/>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a:t>
            </a:r>
            <a:endParaRPr sz="1400" b="0" i="0" u="none" strike="noStrike" cap="none">
              <a:solidFill>
                <a:srgbClr val="595959"/>
              </a:solidFill>
              <a:latin typeface="Rubik"/>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quis nostrud exercitation</a:t>
            </a:r>
            <a:endParaRPr sz="1400" b="0" i="0" u="none" strike="noStrike" cap="none">
              <a:solidFill>
                <a:srgbClr val="000000"/>
              </a:solidFill>
              <a:latin typeface="Arial"/>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ullamco laboris nisi ut</a:t>
            </a:r>
            <a:endParaRPr sz="1400" b="0" i="0" u="none" strike="noStrike" cap="none">
              <a:solidFill>
                <a:srgbClr val="595959"/>
              </a:solidFill>
              <a:latin typeface="Rubik"/>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Playfair Display"/>
                <a:ea typeface="Playfair Display"/>
                <a:cs typeface="Playfair Display"/>
                <a:sym typeface="Playfair Display"/>
              </a:rPr>
              <a:t>Title</a:t>
            </a:r>
            <a:endParaRPr sz="4000" b="1" i="0" u="none" strike="noStrike" cap="none">
              <a:solidFill>
                <a:srgbClr val="FF6D54"/>
              </a:solidFill>
              <a:latin typeface="Playfair Display"/>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a:t>
            </a:r>
            <a:endParaRPr sz="1400" b="0" i="0" u="none" strike="noStrike" cap="none">
              <a:solidFill>
                <a:srgbClr val="5A558D"/>
              </a:solidFill>
              <a:latin typeface="Rubik Ligh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a:t>
            </a:r>
            <a:endParaRPr sz="1400" b="0" i="0" u="none" strike="noStrike" cap="none">
              <a:solidFill>
                <a:srgbClr val="595959"/>
              </a:solidFill>
              <a:latin typeface="Rubik"/>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quis nostrud exercitation</a:t>
            </a:r>
            <a:endParaRPr sz="1400" b="0" i="0" u="none" strike="noStrike" cap="none">
              <a:solidFill>
                <a:srgbClr val="000000"/>
              </a:solidFill>
              <a:latin typeface="Arial"/>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ullamco laboris nisi ut</a:t>
            </a:r>
            <a:endParaRPr sz="1400" b="0" i="0" u="none" strike="noStrike" cap="none">
              <a:solidFill>
                <a:srgbClr val="595959"/>
              </a:solidFill>
              <a:latin typeface="Rubik"/>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a:t>
            </a:r>
            <a:endParaRPr sz="1400" b="0" i="0" u="none" strike="noStrike" cap="none">
              <a:solidFill>
                <a:srgbClr val="5A558D"/>
              </a:solidFill>
              <a:latin typeface="Rubik Ligh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a:t>
            </a:r>
            <a:endParaRPr sz="1400" b="0" i="0" u="none" strike="noStrike" cap="none">
              <a:solidFill>
                <a:srgbClr val="595959"/>
              </a:solidFill>
              <a:latin typeface="Rubik"/>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quis nostrud exercitation</a:t>
            </a:r>
            <a:endParaRPr sz="1400" b="0" i="0" u="none" strike="noStrike" cap="none">
              <a:solidFill>
                <a:srgbClr val="000000"/>
              </a:solidFill>
              <a:latin typeface="Arial"/>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ullamco laboris nisi ut</a:t>
            </a:r>
            <a:endParaRPr sz="1400" b="0" i="0" u="none" strike="noStrike" cap="none">
              <a:solidFill>
                <a:srgbClr val="595959"/>
              </a:solidFill>
              <a:latin typeface="Rubik"/>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a:t>
            </a:r>
            <a:endParaRPr sz="1400" b="0" i="0" u="none" strike="noStrike" cap="none">
              <a:solidFill>
                <a:srgbClr val="5A558D"/>
              </a:solidFill>
              <a:latin typeface="Rubik Ligh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Rubik Light"/>
                <a:ea typeface="Rubik Light"/>
                <a:cs typeface="Rubik Light"/>
                <a:sym typeface="Rubik Light"/>
              </a:rPr>
              <a:t>Lorem ipsum</a:t>
            </a:r>
            <a:endParaRPr sz="1400" b="0" i="0" u="none" strike="noStrike" cap="none">
              <a:solidFill>
                <a:srgbClr val="5A558D"/>
              </a:solidFill>
              <a:latin typeface="Rubik Ligh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Rubik"/>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Rubik"/>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Ut enim ad minim veniam</a:t>
            </a:r>
            <a:endParaRPr sz="1400" b="0" i="0" u="none" strike="noStrike" cap="none">
              <a:solidFill>
                <a:srgbClr val="595959"/>
              </a:solidFill>
              <a:latin typeface="Rubik"/>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quis nostrud exercitation</a:t>
            </a:r>
            <a:endParaRPr sz="1400" b="0" i="0" u="none" strike="noStrike" cap="none">
              <a:solidFill>
                <a:srgbClr val="000000"/>
              </a:solidFill>
              <a:latin typeface="Arial"/>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Rubik"/>
                <a:ea typeface="Rubik"/>
                <a:cs typeface="Rubik"/>
                <a:sym typeface="Rubik"/>
              </a:rPr>
              <a:t>ullamco laboris nisi ut</a:t>
            </a:r>
            <a:endParaRPr sz="1400" b="0" i="0" u="none" strike="noStrike" cap="none">
              <a:solidFill>
                <a:srgbClr val="595959"/>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993</Words>
  <Application>Microsoft Office PowerPoint</Application>
  <PresentationFormat>Widescreen</PresentationFormat>
  <Paragraphs>140</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Playfair Display</vt:lpstr>
      <vt:lpstr>Rubik</vt:lpstr>
      <vt:lpstr>Calibri</vt:lpstr>
      <vt:lpstr>Roboto</vt:lpstr>
      <vt:lpstr>Arial</vt:lpstr>
      <vt:lpstr>Rubik Light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Halyna Zviagintseva</cp:lastModifiedBy>
  <cp:revision>1</cp:revision>
  <dcterms:modified xsi:type="dcterms:W3CDTF">2022-10-02T18:38:38Z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